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5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11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DF2740-0599-EA45-B023-549C3DC211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CABBE-B72A-7344-BE86-4EE933A1B9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33A5D-A06F-9447-A8F7-882C9C64EF0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A6BD8-3458-004E-84C7-1E536D69D2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2FAB6-45C7-9C47-B4C2-8F7ACAE9D1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C4B5C-9E6C-C94A-882C-3440C49D6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09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85E2E-3F9B-4749-B461-02370E2A417D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5D311-5AA8-DB4D-A5B9-7656765B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3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07F83F-B2F1-4806-9753-AF9834981E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11073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E1783B-53EA-48FB-A750-11F40E5887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56348"/>
            <a:ext cx="12192000" cy="5016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5B50E3-2FC6-4E46-9F1A-F87A8A3050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895" y="1518898"/>
            <a:ext cx="10981189" cy="4084945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6E5CD-5F54-884B-A133-77225F91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793F60-F7D6-C94C-A737-5F800A58C113}" type="datetime1">
              <a:rPr lang="en-US" smtClean="0"/>
              <a:pPr/>
              <a:t>7/24/2025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47417-5ECC-FF4A-A70D-AD362FC8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3B9659-BB65-1D45-ABA2-923AA3780F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E51134-0B97-C348-95A4-A3B67A0215CD}"/>
              </a:ext>
            </a:extLst>
          </p:cNvPr>
          <p:cNvCxnSpPr/>
          <p:nvPr userDrawn="1"/>
        </p:nvCxnSpPr>
        <p:spPr>
          <a:xfrm>
            <a:off x="0" y="1113974"/>
            <a:ext cx="12192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C4E9CF-C2F5-F24D-94D4-55501CF4A6CB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29ECD51-A45A-3D4F-921A-FACA877695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30952" y="-35724"/>
            <a:ext cx="1170694" cy="11706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AD2EEF-7A98-6542-84E6-458BD0736DD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1040633" y="39709"/>
            <a:ext cx="981594" cy="1042944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F83437D7-D88D-C24A-878D-A43EF2FD3C3E}"/>
              </a:ext>
            </a:extLst>
          </p:cNvPr>
          <p:cNvSpPr txBox="1">
            <a:spLocks/>
          </p:cNvSpPr>
          <p:nvPr userDrawn="1"/>
        </p:nvSpPr>
        <p:spPr>
          <a:xfrm>
            <a:off x="1" y="556402"/>
            <a:ext cx="12191997" cy="5365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b="1" dirty="0">
                <a:solidFill>
                  <a:schemeClr val="tx1"/>
                </a:solidFill>
                <a:latin typeface="Franklin Gothic Demi Cond" panose="020B0706030402020204" pitchFamily="34" charset="0"/>
              </a:rPr>
              <a:t>SAMTSE COLLEGE OF EDUCATION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7EB98A-98B8-B24F-8129-D131E203A3B2}"/>
              </a:ext>
            </a:extLst>
          </p:cNvPr>
          <p:cNvSpPr txBox="1"/>
          <p:nvPr userDrawn="1"/>
        </p:nvSpPr>
        <p:spPr>
          <a:xfrm>
            <a:off x="1775670" y="120157"/>
            <a:ext cx="8307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2400" b="1" kern="1200" dirty="0">
                <a:solidFill>
                  <a:schemeClr val="tx1"/>
                </a:solidFill>
                <a:effectLst/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༆ </a:t>
            </a:r>
            <a:r>
              <a:rPr lang="en-US" sz="2400" b="1" kern="1200" dirty="0" err="1">
                <a:solidFill>
                  <a:schemeClr val="tx1"/>
                </a:solidFill>
                <a:effectLst/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འབྲུག་རྒྱལ་འཛིན་ག</a:t>
            </a:r>
            <a:r>
              <a:rPr lang="bo-CN" sz="2400" b="1" kern="1200" dirty="0">
                <a:solidFill>
                  <a:schemeClr val="tx1"/>
                </a:solidFill>
                <a:effectLst/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ཙུ</a:t>
            </a:r>
            <a:r>
              <a:rPr lang="en-US" sz="2400" b="1" kern="1200" dirty="0" err="1">
                <a:solidFill>
                  <a:schemeClr val="tx1"/>
                </a:solidFill>
                <a:effectLst/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ག་ལག་སློབ་སྡེ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།།</a:t>
            </a:r>
            <a:endParaRPr lang="en-US" sz="2400" b="1" dirty="0">
              <a:solidFill>
                <a:schemeClr val="tx1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21EAA60-7F63-2241-87A9-9117F69D1FB7}"/>
              </a:ext>
            </a:extLst>
          </p:cNvPr>
          <p:cNvSpPr txBox="1">
            <a:spLocks/>
          </p:cNvSpPr>
          <p:nvPr userDrawn="1"/>
        </p:nvSpPr>
        <p:spPr>
          <a:xfrm>
            <a:off x="1524000" y="6406728"/>
            <a:ext cx="958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400" b="1" i="1" dirty="0">
                <a:solidFill>
                  <a:srgbClr val="FFFFFF"/>
                </a:solidFill>
              </a:rPr>
              <a:t>Vision: Centre of Excellence Committed to Research and Innovation in Education  </a:t>
            </a:r>
          </a:p>
        </p:txBody>
      </p:sp>
    </p:spTree>
    <p:extLst>
      <p:ext uri="{BB962C8B-B14F-4D97-AF65-F5344CB8AC3E}">
        <p14:creationId xmlns:p14="http://schemas.microsoft.com/office/powerpoint/2010/main" val="278338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29427-D4BF-5246-90C8-570973854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76E24C-1C30-5D4C-BEC3-B5E39E38C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AE352-28A3-DF44-9FC6-A0390D2B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1F11-DED4-7B4F-8012-133A667DEBA1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65155-249F-BE4D-91D8-7980934A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B8CD1-4474-6E46-AD49-9D618BEDF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F7900D-E858-974C-9D90-FFBA3AA00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876F5-5DBD-B340-9CCC-6152E23BA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23931-A2EE-9B42-8FA8-86758923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AF2D-CEB1-CE43-BF13-3E301E223E92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4337E-38F0-9A44-9F14-FCE02ACC3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729CA-0EF7-1A43-A177-8BB258C2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0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1AC3B3F-8920-4FDF-BD66-EFA2971D34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1223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93C1CF-63B3-4E7B-A871-310D4C56C6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24612"/>
            <a:ext cx="12192000" cy="439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C23EB4-FB05-EB46-A699-CE391C73B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8890" y="148432"/>
            <a:ext cx="9865930" cy="973932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73359-8E1A-0942-A09B-A84DE1823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10" y="128728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A3DD0-67CD-0246-B924-A5AF659D3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4709"/>
            <a:ext cx="2743200" cy="365125"/>
          </a:xfrm>
        </p:spPr>
        <p:txBody>
          <a:bodyPr/>
          <a:lstStyle>
            <a:lvl1pPr>
              <a:defRPr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3B9659-BB65-1D45-ABA2-923AA3780F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53C7A-8705-6D49-864E-71BC1929D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9018" y="6424612"/>
            <a:ext cx="2743200" cy="365125"/>
          </a:xfrm>
        </p:spPr>
        <p:txBody>
          <a:bodyPr/>
          <a:lstStyle>
            <a:lvl1pPr>
              <a:defRPr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Date: </a:t>
            </a:r>
            <a:fld id="{DEEA985F-B49D-CD43-A3CF-EC6A11F6F81F}" type="datetime1">
              <a:rPr lang="en-US" smtClean="0"/>
              <a:pPr/>
              <a:t>7/24/2025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B5FA45-8CBF-4E34-97AE-580E7F6B30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9574" y="19932"/>
            <a:ext cx="1039743" cy="10397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E9A546-9B5B-4AE9-95FE-D9D1D8E6DBB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40885" y="11907"/>
            <a:ext cx="981541" cy="1042506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C9745C81-80F7-4B79-BBFA-C1384611128C}"/>
              </a:ext>
            </a:extLst>
          </p:cNvPr>
          <p:cNvSpPr txBox="1">
            <a:spLocks/>
          </p:cNvSpPr>
          <p:nvPr userDrawn="1"/>
        </p:nvSpPr>
        <p:spPr>
          <a:xfrm>
            <a:off x="1524000" y="6438265"/>
            <a:ext cx="9583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400" b="1" i="1" dirty="0" err="1">
                <a:solidFill>
                  <a:schemeClr val="bg1"/>
                </a:solidFill>
              </a:rPr>
              <a:t>Samtse</a:t>
            </a:r>
            <a:r>
              <a:rPr lang="en-IN" sz="1400" b="1" i="1" dirty="0">
                <a:solidFill>
                  <a:schemeClr val="bg1"/>
                </a:solidFill>
              </a:rPr>
              <a:t> College of Education, Royal University of Bhutan</a:t>
            </a:r>
          </a:p>
        </p:txBody>
      </p:sp>
    </p:spTree>
    <p:extLst>
      <p:ext uri="{BB962C8B-B14F-4D97-AF65-F5344CB8AC3E}">
        <p14:creationId xmlns:p14="http://schemas.microsoft.com/office/powerpoint/2010/main" val="251792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94ABF-9247-AC4C-AACC-BF781789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AA10E-4920-744C-8435-D89C65086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1D60B-5F6C-5C4B-BA6D-90E733DD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516C-B28D-6541-A240-ADBB5E4EA256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980A4-BCE7-DC49-9258-CB6FF2E2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B8BD1-A499-7D47-B925-8D285D4B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3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77B02-B99B-C748-AC93-49FA278B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4AAC6-3DB4-3745-BE1F-3095631FE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3E3F2-C55A-DF43-8E13-C280B3E9E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58507-D538-0B45-B25E-73EFED2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B5A3-1076-0F43-835C-788B87C8DFDF}" type="datetime1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39187-70D4-354C-BA87-6BFCFFCC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22E31-85FC-8B49-8579-C198D161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6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CE46A-8181-3746-81D5-866B5FC1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946CD-DC2E-3443-AEDE-7FD982970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0268F-EC1E-0044-98C1-F9687F80D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2DE5C-B208-D647-9B5E-861D7DA07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9DCBF-2000-6A49-9882-DB3042C85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559176-A1AF-4747-89A7-8EA67BAE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0E66-81AA-4142-9E83-4F6FD675D4D8}" type="datetime1">
              <a:rPr lang="en-US" smtClean="0"/>
              <a:t>7/24/2025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5679D-928C-8747-8A55-8320FC4A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7F7EC-B726-984D-AE36-775A177D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4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7D3F2-60BB-684E-9580-96F0AF7E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A60EF-4ADB-7C4A-80F1-2204B3738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04EA-28DB-DB4A-8DAF-E86E9A3418DD}" type="datetime1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BD8D7-2294-144F-B66F-AE90E0D7B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E90B1-4DBE-9140-92BB-3D8ED806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7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4F0662-700C-A146-859B-1C86968BF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DDA7-18F6-D246-81D6-6156177A8A0B}" type="datetime1">
              <a:rPr lang="en-US" smtClean="0"/>
              <a:t>7/24/2025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BE932-DE6C-5D40-BE8D-399981B3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2E6E4-3817-FB45-B03B-CE331182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3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EB033-91E2-AF49-8621-0DC933F0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AF0B3-A427-B04F-9A07-FF5F4D362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D8F00-4712-BB4B-B65D-11CF1BC77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AF65B-B5C5-AC45-8F40-6814C112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28D5-F029-A142-8DD3-734F59B27C23}" type="datetime1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B3389-1241-9D4A-9BFA-C026A908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EF7F2-BD53-6B42-8D28-4AF6DB54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3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95422-3C77-F84A-9070-D681A8FC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34320C-245C-7841-B1C4-201FBCDB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6C29A-3EB4-A94A-85C5-4DD393625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CD0E9-98CD-374A-8AE6-C51BD661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E9CB-323A-6440-BDD6-25CC79D7F8B1}" type="datetime1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5339-07BB-F04B-BB6A-74DA39863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7A235-B46E-4E45-BE93-416DB200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C0C66-DE82-954B-8AAD-E74A61ED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98CCA-574E-BE4C-9699-BC7B644A9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C5533-6D58-DE4F-BE84-57345247E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D9E02-0D74-BC4E-B55B-BF3B62BCBB39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E48F1-8B15-654D-AD5B-9A6D5DE18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0B55D-0D3B-D34C-BEFE-3C456F048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6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47B65-F5B3-CE44-8404-4AA1DA945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1014"/>
            <a:ext cx="9144000" cy="148852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02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08AD8-7E92-B8A6-7073-5C7B1474C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B8DA-416F-DE10-30CE-745A381C8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4C465-27D5-5A3B-8D7E-8AEC37DE9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970FC-0C66-A2D0-8C8B-2EBCF672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Date: </a:t>
            </a:r>
            <a:fld id="{DEEA985F-B49D-CD43-A3CF-EC6A11F6F81F}" type="datetime1">
              <a:rPr lang="en-US" smtClean="0"/>
              <a:t>7/24/2025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6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660D8-6208-4D9F-BCD3-39A828000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07281-D0E7-4C53-B1BF-C15FF421B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F4C29-F307-4364-BEB3-36C30A4B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FDBC4-399F-4499-9169-E7CD825AE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Date: </a:t>
            </a:r>
            <a:fld id="{DEEA985F-B49D-CD43-A3CF-EC6A11F6F81F}" type="datetime1">
              <a:rPr lang="en-US" smtClean="0"/>
              <a:pPr/>
              <a:t>7/24/2025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6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EE375-ECFB-4EE7-82C4-92F70D68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B1DFD-E620-47AF-9B7A-F17B8AFFD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B43F0-4C93-4E89-BED6-5E69ADFC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B6CA-2600-48B2-AB05-993BD663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Date: </a:t>
            </a:r>
            <a:fld id="{DEEA985F-B49D-CD43-A3CF-EC6A11F6F81F}" type="datetime1">
              <a:rPr lang="en-US" smtClean="0"/>
              <a:pPr/>
              <a:t>7/24/2025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5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D4F5-82B4-4936-AF5F-038F0C1DB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6399A-E394-4883-B722-1EF21E864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41FC7-248C-4182-B864-D2AD2BD14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3BE54-3A59-4A8F-A80F-9204E42B5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Date: </a:t>
            </a:r>
            <a:fld id="{DEEA985F-B49D-CD43-A3CF-EC6A11F6F81F}" type="datetime1">
              <a:rPr lang="en-US" smtClean="0"/>
              <a:pPr/>
              <a:t>7/24/2025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10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A7B8A-25C5-4CFB-B6F1-A80C45866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5CAD4-6917-459D-B790-288E79B67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D46FD-459F-4B31-A5DC-CDFFD919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0B41D-24AC-44F0-BACB-B912E2CF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Date: </a:t>
            </a:r>
            <a:fld id="{DEEA985F-B49D-CD43-A3CF-EC6A11F6F81F}" type="datetime1">
              <a:rPr lang="en-US" smtClean="0"/>
              <a:pPr/>
              <a:t>7/24/2025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7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A7B8A-25C5-4CFB-B6F1-A80C45866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5CAD4-6917-459D-B790-288E79B67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D46FD-459F-4B31-A5DC-CDFFD919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0B41D-24AC-44F0-BACB-B912E2CF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Date: </a:t>
            </a:r>
            <a:fld id="{DEEA985F-B49D-CD43-A3CF-EC6A11F6F81F}" type="datetime1">
              <a:rPr lang="en-US" smtClean="0"/>
              <a:pPr/>
              <a:t>7/24/2025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92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26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DDC Uchen</vt:lpstr>
      <vt:lpstr>Franklin Gothic Demi Cond</vt:lpstr>
      <vt:lpstr>Office Theme</vt:lpstr>
      <vt:lpstr>PowerPoint Presentation</vt:lpstr>
      <vt:lpstr>Slide Title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Narayan</cp:lastModifiedBy>
  <cp:revision>54</cp:revision>
  <dcterms:created xsi:type="dcterms:W3CDTF">2022-03-01T03:41:13Z</dcterms:created>
  <dcterms:modified xsi:type="dcterms:W3CDTF">2025-07-24T02:55:43Z</dcterms:modified>
</cp:coreProperties>
</file>