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1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DF2740-0599-EA45-B023-549C3DC211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ABBE-B72A-7344-BE86-4EE933A1B9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33A5D-A06F-9447-A8F7-882C9C64EF0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A6BD8-3458-004E-84C7-1E536D69D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2FAB6-45C7-9C47-B4C2-8F7ACAE9D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4B5C-9E6C-C94A-882C-3440C49D6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5E2E-3F9B-4749-B461-02370E2A417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D311-5AA8-DB4D-A5B9-7656765B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02F569-B91B-9941-B8A1-B5A378952221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B50E3-2FC6-4E46-9F1A-F87A8A3050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91014"/>
            <a:ext cx="9144000" cy="3512829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E5CD-5F54-884B-A133-77225F91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3F60-F7D6-C94C-A737-5F800A58C113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47417-5ECC-FF4A-A70D-AD362FC8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824ADB-6F16-DD48-B2B0-09784DB9DD77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51134-0B97-C348-95A4-A3B67A0215CD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C4E9CF-C2F5-F24D-94D4-55501CF4A6CB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ECD51-A45A-3D4F-921A-FACA87769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952" y="-23163"/>
            <a:ext cx="1039743" cy="11372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AD2EEF-7A98-6542-84E6-458BD0736D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7414" y="44726"/>
            <a:ext cx="1008033" cy="104294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83437D7-D88D-C24A-878D-A43EF2FD3C3E}"/>
              </a:ext>
            </a:extLst>
          </p:cNvPr>
          <p:cNvSpPr txBox="1">
            <a:spLocks/>
          </p:cNvSpPr>
          <p:nvPr userDrawn="1"/>
        </p:nvSpPr>
        <p:spPr>
          <a:xfrm>
            <a:off x="1301646" y="606736"/>
            <a:ext cx="9144000" cy="547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SAMTSE COLLEGE OF EDUCATION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7EB98A-98B8-B24F-8129-D131E203A3B2}"/>
              </a:ext>
            </a:extLst>
          </p:cNvPr>
          <p:cNvSpPr txBox="1"/>
          <p:nvPr userDrawn="1"/>
        </p:nvSpPr>
        <p:spPr>
          <a:xfrm>
            <a:off x="2263515" y="33228"/>
            <a:ext cx="722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kern="1200" dirty="0">
                <a:solidFill>
                  <a:schemeClr val="tx1"/>
                </a:solidFill>
                <a:effectLst/>
                <a:latin typeface="Jomolhari" pitchFamily="2" charset="0"/>
                <a:ea typeface="Jomolhari" pitchFamily="2" charset="0"/>
                <a:cs typeface="Jomolhari" pitchFamily="2" charset="0"/>
              </a:rPr>
              <a:t>འབྲུག་རྒྱལ་འཛིན་གརྩུག་ལག་སློབ་སྡེ།།</a:t>
            </a:r>
            <a:endParaRPr lang="en-US" sz="4000" b="0" dirty="0">
              <a:latin typeface="Jomolhari" pitchFamily="2" charset="0"/>
              <a:ea typeface="Jomolhari" pitchFamily="2" charset="0"/>
              <a:cs typeface="Jomolhari" pitchFamily="2" charset="0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21EAA60-7F63-2241-87A9-9117F69D1FB7}"/>
              </a:ext>
            </a:extLst>
          </p:cNvPr>
          <p:cNvSpPr txBox="1">
            <a:spLocks/>
          </p:cNvSpPr>
          <p:nvPr userDrawn="1"/>
        </p:nvSpPr>
        <p:spPr>
          <a:xfrm>
            <a:off x="2673246" y="639577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Vision: Centre of Excellence Committed to Research and Innovation in Education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D72155-7A02-294A-A6F2-452EC0871B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80123"/>
            <a:ext cx="963828" cy="5132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8E1EFC-28FA-1947-832D-69D71D7933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58219" y="1137219"/>
            <a:ext cx="963828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9427-D4BF-5246-90C8-57097385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6E24C-1C30-5D4C-BEC3-B5E39E38C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AE352-28A3-DF44-9FC6-A0390D2B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1F11-DED4-7B4F-8012-133A667DEBA1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5155-249F-BE4D-91D8-7980934A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8CD1-4474-6E46-AD49-9D618BED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7900D-E858-974C-9D90-FFBA3AA00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876F5-5DBD-B340-9CCC-6152E23B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3931-A2EE-9B42-8FA8-8675892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AAF2D-CEB1-CE43-BF13-3E301E223E92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337E-38F0-9A44-9F14-FCE02ACC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29CA-0EF7-1A43-A177-8BB258C2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D7A87-8236-5845-B8A1-72D14C05E4AB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880CC-DE8B-924A-A8AF-4373C0DADBE3}"/>
              </a:ext>
            </a:extLst>
          </p:cNvPr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781DB-F346-8D4E-92D1-7C86763B247B}"/>
              </a:ext>
            </a:extLst>
          </p:cNvPr>
          <p:cNvSpPr/>
          <p:nvPr userDrawn="1"/>
        </p:nvSpPr>
        <p:spPr>
          <a:xfrm>
            <a:off x="0" y="11907"/>
            <a:ext cx="12192000" cy="11223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23EB4-FB05-EB46-A699-CE391C73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90" y="148432"/>
            <a:ext cx="9865930" cy="973932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3359-8E1A-0942-A09B-A84DE182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28728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A3DD0-67CD-0246-B924-A5AF659D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3B9659-BB65-1D45-ABA2-923AA3780F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FC8C7-2A4C-A845-B59B-E6EFBC9DFC75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8A9303-999F-9242-B306-7D53199CE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147" y="-30955"/>
            <a:ext cx="1039743" cy="1137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A600D-4B5B-4748-99EE-03EFB834E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4820" y="63320"/>
            <a:ext cx="1008033" cy="104294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0CF261-6767-8D46-90CB-795B8F7AD350}"/>
              </a:ext>
            </a:extLst>
          </p:cNvPr>
          <p:cNvSpPr txBox="1">
            <a:spLocks/>
          </p:cNvSpPr>
          <p:nvPr userDrawn="1"/>
        </p:nvSpPr>
        <p:spPr>
          <a:xfrm>
            <a:off x="2673246" y="639577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Samtse College of Education, Royal University of Bhutan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3C7A-8705-6D49-864E-71BC1929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018" y="6424612"/>
            <a:ext cx="2743200" cy="36512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  <a:r>
              <a:rPr lang="en-US"/>
              <a:t>: </a:t>
            </a:r>
            <a:fld id="{DEEA985F-B49D-CD43-A3CF-EC6A11F6F81F}" type="datetime1">
              <a:rPr lang="en-US" smtClean="0"/>
              <a:t>11/3/2023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983D9E-39C8-2F48-900B-A498F646E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180123"/>
            <a:ext cx="835743" cy="5132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832634-96EF-CA4D-8889-CAEA958682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1185683"/>
            <a:ext cx="838200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4ABF-9247-AC4C-AACC-BF781789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AA10E-4920-744C-8435-D89C6508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1D60B-5F6C-5C4B-BA6D-90E733DD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516C-B28D-6541-A240-ADBB5E4EA256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80A4-BCE7-DC49-9258-CB6FF2E2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BD1-A499-7D47-B925-8D285D4B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B02-B99B-C748-AC93-49FA278B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AAC6-3DB4-3745-BE1F-3095631FE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3E3F2-C55A-DF43-8E13-C280B3E9E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58507-D538-0B45-B25E-73EFED2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B5A3-1076-0F43-835C-788B87C8DFDF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39187-70D4-354C-BA87-6BFCFFCC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2E31-85FC-8B49-8579-C198D161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E46A-8181-3746-81D5-866B5FC1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946CD-DC2E-3443-AEDE-7FD98297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0268F-EC1E-0044-98C1-F9687F80D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2DE5C-B208-D647-9B5E-861D7DA0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9DCBF-2000-6A49-9882-DB3042C85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59176-A1AF-4747-89A7-8EA67BAE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0E66-81AA-4142-9E83-4F6FD675D4D8}" type="datetime1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5679D-928C-8747-8A55-8320FC4A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7F7EC-B726-984D-AE36-775A177D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D3F2-60BB-684E-9580-96F0AF7E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A60EF-4ADB-7C4A-80F1-2204B373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04EA-28DB-DB4A-8DAF-E86E9A3418DD}" type="datetime1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BD8D7-2294-144F-B66F-AE90E0D7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E90B1-4DBE-9140-92BB-3D8ED806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F0662-700C-A146-859B-1C86968B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DDA7-18F6-D246-81D6-6156177A8A0B}" type="datetime1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BE932-DE6C-5D40-BE8D-399981B3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2E6E4-3817-FB45-B03B-CE331182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B033-91E2-AF49-8621-0DC933F0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F0B3-A427-B04F-9A07-FF5F4D36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D8F00-4712-BB4B-B65D-11CF1BC7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AF65B-B5C5-AC45-8F40-6814C112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28D5-F029-A142-8DD3-734F59B27C23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3389-1241-9D4A-9BFA-C026A908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F7F2-BD53-6B42-8D28-4AF6DB54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5422-3C77-F84A-9070-D681A8FC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4320C-245C-7841-B1C4-201FBCDB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6C29A-3EB4-A94A-85C5-4DD39362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CD0E9-98CD-374A-8AE6-C51BD661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E9CB-323A-6440-BDD6-25CC79D7F8B1}" type="datetime1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5339-07BB-F04B-BB6A-74DA3986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7A235-B46E-4E45-BE93-416DB200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C0C66-DE82-954B-8AAD-E74A61ED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CCA-574E-BE4C-9699-BC7B644A9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5533-6D58-DE4F-BE84-57345247E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9E02-0D74-BC4E-B55B-BF3B62BCBB39}" type="datetime1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E48F1-8B15-654D-AD5B-9A6D5DE18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B55D-0D3B-D34C-BEFE-3C456F04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9659-BB65-1D45-ABA2-923AA378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7B65-F5B3-CE44-8404-4AA1DA945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1014"/>
            <a:ext cx="9144000" cy="14885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8D6DF-D56E-E54F-8557-56CD2926E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0123"/>
            <a:ext cx="963828" cy="5132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E1C5A-A6E5-5E4E-BE68-D541B09A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172" y="1180123"/>
            <a:ext cx="963828" cy="51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8AD8-7E92-B8A6-7073-5C7B1474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B8DA-416F-DE10-30CE-745A381C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C465-27D5-5A3B-8D7E-8AEC37DE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970FC-0C66-A2D0-8C8B-2EBCF672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11/3/2023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6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B5B9-6D8F-561E-D5CD-3FE53CFA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AF02-592F-8C05-6EC4-262CD5F6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CDB0D-0F1A-D8EB-D26C-8B79DA55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CF3-1359-37CF-ABAB-F28646FC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11/3/2023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2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5E73-391D-5A11-59B1-BFB5D778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EB1AA-6CCC-107A-3CBC-403EA8F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ED533-AB3F-001D-0BE9-9E9DDB7F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CEECC-36E3-03A5-AFE3-F59BD633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11/3/2023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4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1A97-1F9F-FA13-BA25-480FBF02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6F56-F93E-7F05-FDE1-2306408F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8560E-ADB6-320F-D7A4-8EA30845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F214A-03D5-A670-CCC5-7689CCEC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11/3/2023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9621-F26F-0314-23D4-39575FCB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AEA5-A515-A07B-002D-55366BCE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8BFA7-4D2A-E6EC-5D32-E1BAF21C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9659-BB65-1D45-ABA2-923AA3780F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46ABE-53AB-34C5-C675-31BBD621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Date: </a:t>
            </a:r>
            <a:fld id="{DEEA985F-B49D-CD43-A3CF-EC6A11F6F81F}" type="datetime1">
              <a:rPr lang="en-US" smtClean="0"/>
              <a:t>11/3/2023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Jomolhari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ICT SCE</cp:lastModifiedBy>
  <cp:revision>27</cp:revision>
  <dcterms:created xsi:type="dcterms:W3CDTF">2022-03-01T03:41:13Z</dcterms:created>
  <dcterms:modified xsi:type="dcterms:W3CDTF">2023-11-03T07:38:39Z</dcterms:modified>
</cp:coreProperties>
</file>