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1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DF2740-0599-EA45-B023-549C3DC211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ABBE-B72A-7344-BE86-4EE933A1B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3A5D-A06F-9447-A8F7-882C9C64EF06}" type="datetimeFigureOut">
              <a:rPr lang="en-US" smtClean="0"/>
              <a:t>7/25/22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A6BD8-3458-004E-84C7-1E536D69D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2FAB6-45C7-9C47-B4C2-8F7ACAE9D1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4B5C-9E6C-C94A-882C-3440C49D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9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85E2E-3F9B-4749-B461-02370E2A417D}" type="datetimeFigureOut">
              <a:rPr lang="en-US" smtClean="0"/>
              <a:t>7/25/22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D311-5AA8-DB4D-A5B9-7656765B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02F569-B91B-9941-B8A1-B5A378952221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B50E3-2FC6-4E46-9F1A-F87A8A3050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91014"/>
            <a:ext cx="9144000" cy="1488521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E5CD-5F54-884B-A133-77225F91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F60-F7D6-C94C-A737-5F800A58C113}" type="datetime1">
              <a:rPr lang="en-US" smtClean="0"/>
              <a:t>7/25/22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47417-5ECC-FF4A-A70D-AD362FC8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824ADB-6F16-DD48-B2B0-09784DB9DD77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E51134-0B97-C348-95A4-A3B67A0215CD}"/>
              </a:ext>
            </a:extLst>
          </p:cNvPr>
          <p:cNvCxnSpPr/>
          <p:nvPr userDrawn="1"/>
        </p:nvCxnSpPr>
        <p:spPr>
          <a:xfrm>
            <a:off x="0" y="1122363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C4E9CF-C2F5-F24D-94D4-55501CF4A6CB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29ECD51-A45A-3D4F-921A-FACA87769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952" y="-23163"/>
            <a:ext cx="1039743" cy="11372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AD2EEF-7A98-6542-84E6-458BD0736D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7414" y="44726"/>
            <a:ext cx="1008033" cy="104294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83437D7-D88D-C24A-878D-A43EF2FD3C3E}"/>
              </a:ext>
            </a:extLst>
          </p:cNvPr>
          <p:cNvSpPr txBox="1">
            <a:spLocks/>
          </p:cNvSpPr>
          <p:nvPr userDrawn="1"/>
        </p:nvSpPr>
        <p:spPr>
          <a:xfrm>
            <a:off x="1301646" y="606736"/>
            <a:ext cx="9144000" cy="547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SAMTSE COLLEGE OF EDUCATION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40F7C59-A76B-FF4E-9BB7-1D23D5CA1700}"/>
              </a:ext>
            </a:extLst>
          </p:cNvPr>
          <p:cNvSpPr txBox="1">
            <a:spLocks/>
          </p:cNvSpPr>
          <p:nvPr userDrawn="1"/>
        </p:nvSpPr>
        <p:spPr>
          <a:xfrm>
            <a:off x="1676400" y="3754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7EB98A-98B8-B24F-8129-D131E203A3B2}"/>
              </a:ext>
            </a:extLst>
          </p:cNvPr>
          <p:cNvSpPr txBox="1"/>
          <p:nvPr userDrawn="1"/>
        </p:nvSpPr>
        <p:spPr>
          <a:xfrm>
            <a:off x="2263515" y="33228"/>
            <a:ext cx="722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kern="1200" dirty="0">
                <a:solidFill>
                  <a:schemeClr val="tx1"/>
                </a:solidFill>
                <a:effectLst/>
                <a:latin typeface="Jomolhari" pitchFamily="2" charset="0"/>
                <a:ea typeface="Jomolhari" pitchFamily="2" charset="0"/>
                <a:cs typeface="Jomolhari" pitchFamily="2" charset="0"/>
              </a:rPr>
              <a:t>འབྲུག་རྒྱལ་འཛིན་གརྩུག་ལག་སློབ་སྡེ།།</a:t>
            </a:r>
            <a:endParaRPr lang="en-US" sz="4000" b="0" dirty="0">
              <a:latin typeface="Jomolhari" pitchFamily="2" charset="0"/>
              <a:ea typeface="Jomolhari" pitchFamily="2" charset="0"/>
              <a:cs typeface="Jomolhari" pitchFamily="2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21EAA60-7F63-2241-87A9-9117F69D1FB7}"/>
              </a:ext>
            </a:extLst>
          </p:cNvPr>
          <p:cNvSpPr txBox="1">
            <a:spLocks/>
          </p:cNvSpPr>
          <p:nvPr userDrawn="1"/>
        </p:nvSpPr>
        <p:spPr>
          <a:xfrm>
            <a:off x="2673246" y="639577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Vision: Centre of Excellence Committed to Research and Innovation in Education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D72155-7A02-294A-A6F2-452EC0871B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80123"/>
            <a:ext cx="963828" cy="5132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8E1EFC-28FA-1947-832D-69D71D7933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58219" y="1137219"/>
            <a:ext cx="963828" cy="51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9427-D4BF-5246-90C8-57097385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6E24C-1C30-5D4C-BEC3-B5E39E38C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AE352-28A3-DF44-9FC6-A0390D2B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1F11-DED4-7B4F-8012-133A667DEBA1}" type="datetime1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65155-249F-BE4D-91D8-7980934A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B8CD1-4474-6E46-AD49-9D618BED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F7900D-E858-974C-9D90-FFBA3AA00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876F5-5DBD-B340-9CCC-6152E23B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23931-A2EE-9B42-8FA8-86758923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AF2D-CEB1-CE43-BF13-3E301E223E92}" type="datetime1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337E-38F0-9A44-9F14-FCE02ACC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729CA-0EF7-1A43-A177-8BB258C2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ED7A87-8236-5845-B8A1-72D14C05E4AB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880CC-DE8B-924A-A8AF-4373C0DADBE3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C781DB-F346-8D4E-92D1-7C86763B247B}"/>
              </a:ext>
            </a:extLst>
          </p:cNvPr>
          <p:cNvSpPr/>
          <p:nvPr userDrawn="1"/>
        </p:nvSpPr>
        <p:spPr>
          <a:xfrm>
            <a:off x="0" y="11907"/>
            <a:ext cx="12192000" cy="11223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23EB4-FB05-EB46-A699-CE391C73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90" y="148432"/>
            <a:ext cx="9865930" cy="973932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73359-8E1A-0942-A09B-A84DE1823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28728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A3DD0-67CD-0246-B924-A5AF659D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3B9659-BB65-1D45-ABA2-923AA3780F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9FC8C7-2A4C-A845-B59B-E6EFBC9DFC75}"/>
              </a:ext>
            </a:extLst>
          </p:cNvPr>
          <p:cNvCxnSpPr/>
          <p:nvPr userDrawn="1"/>
        </p:nvCxnSpPr>
        <p:spPr>
          <a:xfrm>
            <a:off x="0" y="1122363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8A9303-999F-9242-B306-7D53199CE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47" y="-30955"/>
            <a:ext cx="1039743" cy="11372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2A600D-4B5B-4748-99EE-03EFB834E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4820" y="63320"/>
            <a:ext cx="1008033" cy="1042944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00CF261-6767-8D46-90CB-795B8F7AD350}"/>
              </a:ext>
            </a:extLst>
          </p:cNvPr>
          <p:cNvSpPr txBox="1">
            <a:spLocks/>
          </p:cNvSpPr>
          <p:nvPr userDrawn="1"/>
        </p:nvSpPr>
        <p:spPr>
          <a:xfrm>
            <a:off x="2673246" y="639577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Samtse College of Education, Royal University of Bhutan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3C7A-8705-6D49-864E-71BC1929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018" y="6424612"/>
            <a:ext cx="2743200" cy="365125"/>
          </a:xfrm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</a:t>
            </a:r>
            <a:r>
              <a:rPr lang="en-US"/>
              <a:t>: </a:t>
            </a:r>
            <a:fld id="{DEEA985F-B49D-CD43-A3CF-EC6A11F6F81F}" type="datetime1">
              <a:rPr lang="en-US" smtClean="0"/>
              <a:t>7/25/22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983D9E-39C8-2F48-900B-A498F646EF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80123"/>
            <a:ext cx="835743" cy="5132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832634-96EF-CA4D-8889-CAEA958682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1185683"/>
            <a:ext cx="838200" cy="51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4ABF-9247-AC4C-AACC-BF781789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AA10E-4920-744C-8435-D89C65086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1D60B-5F6C-5C4B-BA6D-90E733DD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16C-B28D-6541-A240-ADBB5E4EA256}" type="datetime1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980A4-BCE7-DC49-9258-CB6FF2E2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B8BD1-A499-7D47-B925-8D285D4B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3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7B02-B99B-C748-AC93-49FA278B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AAC6-3DB4-3745-BE1F-3095631FE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3E3F2-C55A-DF43-8E13-C280B3E9E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58507-D538-0B45-B25E-73EFED2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B5A3-1076-0F43-835C-788B87C8DFDF}" type="datetime1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39187-70D4-354C-BA87-6BFCFFCC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22E31-85FC-8B49-8579-C198D161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6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E46A-8181-3746-81D5-866B5FC1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946CD-DC2E-3443-AEDE-7FD982970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0268F-EC1E-0044-98C1-F9687F80D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2DE5C-B208-D647-9B5E-861D7DA07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9DCBF-2000-6A49-9882-DB3042C85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59176-A1AF-4747-89A7-8EA67BAE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0E66-81AA-4142-9E83-4F6FD675D4D8}" type="datetime1">
              <a:rPr lang="en-US" smtClean="0"/>
              <a:t>7/25/22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5679D-928C-8747-8A55-8320FC4A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7F7EC-B726-984D-AE36-775A177D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4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D3F2-60BB-684E-9580-96F0AF7E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A60EF-4ADB-7C4A-80F1-2204B373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04EA-28DB-DB4A-8DAF-E86E9A3418DD}" type="datetime1">
              <a:rPr lang="en-US" smtClean="0"/>
              <a:t>7/25/22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BD8D7-2294-144F-B66F-AE90E0D7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E90B1-4DBE-9140-92BB-3D8ED806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F0662-700C-A146-859B-1C86968B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DDA7-18F6-D246-81D6-6156177A8A0B}" type="datetime1">
              <a:rPr lang="en-US" smtClean="0"/>
              <a:t>7/25/22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BE932-DE6C-5D40-BE8D-399981B3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2E6E4-3817-FB45-B03B-CE331182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3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B033-91E2-AF49-8621-0DC933F0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AF0B3-A427-B04F-9A07-FF5F4D362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D8F00-4712-BB4B-B65D-11CF1BC7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AF65B-B5C5-AC45-8F40-6814C112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28D5-F029-A142-8DD3-734F59B27C23}" type="datetime1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B3389-1241-9D4A-9BFA-C026A908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EF7F2-BD53-6B42-8D28-4AF6DB54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5422-3C77-F84A-9070-D681A8FC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4320C-245C-7841-B1C4-201FBCDB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6C29A-3EB4-A94A-85C5-4DD393625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CD0E9-98CD-374A-8AE6-C51BD661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E9CB-323A-6440-BDD6-25CC79D7F8B1}" type="datetime1">
              <a:rPr lang="en-US" smtClean="0"/>
              <a:t>7/25/22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5339-07BB-F04B-BB6A-74DA3986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7A235-B46E-4E45-BE93-416DB200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C0C66-DE82-954B-8AAD-E74A61ED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98CCA-574E-BE4C-9699-BC7B644A9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C5533-6D58-DE4F-BE84-57345247E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9E02-0D74-BC4E-B55B-BF3B62BCBB39}" type="datetime1">
              <a:rPr lang="en-US" smtClean="0"/>
              <a:t>7/25/22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E48F1-8B15-654D-AD5B-9A6D5DE18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0B55D-0D3B-D34C-BEFE-3C456F04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7B65-F5B3-CE44-8404-4AA1DA945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1014"/>
            <a:ext cx="9144000" cy="14885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8D6DF-D56E-E54F-8557-56CD2926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0123"/>
            <a:ext cx="963828" cy="5132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E1C5A-A6E5-5E4E-BE68-D541B09A7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172" y="1180123"/>
            <a:ext cx="963828" cy="51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0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92FB-904A-A744-B167-BEF5648E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2E0B-1910-3F46-8ADC-EA027469A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44" y="1287285"/>
            <a:ext cx="10426066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45EAA-EF7C-8645-98F1-D32CAC8F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B3031-F220-304C-B2AA-BA94D0F8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7/25/22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D7DE-5160-CF40-8F8C-2A975CF5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C66C9-9B79-924F-B533-E73FC7E9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2" y="1287285"/>
            <a:ext cx="10388488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526DB-A08A-B445-8789-B0246665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115E4-4705-DF4D-9B56-6A18AE14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7/25/22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3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9B69-C298-194C-A885-ADBCCF36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C11A5-BD40-024D-9903-C6A2B0955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44" y="1287285"/>
            <a:ext cx="10426066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DDB3F-BF7E-1D48-98E5-706937B1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6401C-E0E5-FB4A-BF09-8567807B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7/25/22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8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C924-6B58-AA44-8DD6-7DBBF0F2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93B7-02DE-A447-97AE-6A9ED14BA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2" y="1287285"/>
            <a:ext cx="10388488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D0279-8463-9F45-9A13-6E217BAF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BBFBF-9A66-E84F-801C-1A7E40DE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7/25/22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2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82491-D38A-B648-A32A-6D8A0B36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8850E-3E20-A340-9913-7729CDA38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18" y="1287285"/>
            <a:ext cx="10438592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F3997-0242-0845-B47D-FBCBE5F3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BB7BB-8A73-484E-9731-4BC3F807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7/25/22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0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806F8-D7D5-4C4D-A47D-60423A2C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C2732-5F34-D841-9C18-94C54130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44" y="1287285"/>
            <a:ext cx="10426066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E30C2-20F2-A247-87C4-1C7303DA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4A8F2-561C-434A-83A6-64A0B05D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7/25/22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5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38DD-4F25-6F48-864D-2F0BFE24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A8B4D-2EF2-0841-8038-644C4D0F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770" y="1287285"/>
            <a:ext cx="1041354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BBE78-EE70-EB46-BC73-9FC57B59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4CA55-98B4-D547-99C2-CB85296C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7/25/22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9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28</Words>
  <Application>Microsoft Macintosh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Jomolhari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dcterms:created xsi:type="dcterms:W3CDTF">2022-03-01T03:41:13Z</dcterms:created>
  <dcterms:modified xsi:type="dcterms:W3CDTF">2022-07-25T07:39:36Z</dcterms:modified>
</cp:coreProperties>
</file>